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62895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400" b="1">
                <a:solidFill>
                  <a:srgbClr val="CCFBF1"/>
                </a:solidFill>
                <a:latin typeface="Georgia"/>
              </a:defRPr>
            </a:pPr>
            <a:r>
              <a:t>ISS-13 — DJANGO ADMIN</a:t>
            </a:r>
          </a:p>
          <a:p>
            <a:pPr>
              <a:spcAft>
                <a:spcPts val="1600"/>
              </a:spcAft>
              <a:defRPr sz="3200" b="1">
                <a:solidFill>
                  <a:srgbClr val="FFFFFF"/>
                </a:solidFill>
                <a:latin typeface="Georgia"/>
              </a:defRPr>
            </a:pPr>
            <a:r>
              <a:t>Administración y Exploración de las Tablas de Negocio</a:t>
            </a:r>
          </a:p>
          <a:p>
            <a:pPr>
              <a:defRPr sz="1600">
                <a:solidFill>
                  <a:srgbClr val="64748B"/>
                </a:solidFill>
                <a:latin typeface="Verdana"/>
              </a:defRPr>
            </a:pPr>
            <a:r>
              <a:t>Configuración avanzada de ModelAdmin, inlines de solo lectura, autocompletado y protección de integridad transaccional.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100" b="1">
                <a:solidFill>
                  <a:srgbClr val="0F766E"/>
                </a:solidFill>
                <a:latin typeface="Georgia"/>
              </a:defRPr>
            </a:pPr>
            <a:r>
              <a:t>ISS-13 — DJANGO ADMIN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¿Qué construiremos en el ISS-13?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63040"/>
            <a:ext cx="512064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600200"/>
            <a:ext cx="4754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0F766E"/>
                </a:solidFill>
                <a:latin typeface="Georgia"/>
              </a:defRPr>
            </a:pPr>
            <a:r>
              <a:t>Objetivos del Panel de Administración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475488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b="1" sz="1300">
                <a:solidFill>
                  <a:srgbClr val="1E293B"/>
                </a:solidFill>
              </a:rPr>
              <a:t>Exploración Completa: </a:t>
            </a:r>
            <a:r>
              <a:rPr sz="1300">
                <a:solidFill>
                  <a:srgbClr val="64748B"/>
                </a:solidFill>
              </a:rPr>
              <a:t>Habilitar las 5 tablas del dominio (Client, ProductType, Product, Sale, ProductSale) en /admin/.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1E293B"/>
                </a:solidFill>
              </a:rPr>
              <a:t>Gestión de Catálogo y Clientes: </a:t>
            </a:r>
            <a:r>
              <a:rPr sz="1300">
                <a:solidFill>
                  <a:srgbClr val="64748B"/>
                </a:solidFill>
              </a:rPr>
              <a:t>Formularios agrupados con fieldsets, list_display, list_filter, search_fields y list_editable.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1E293B"/>
                </a:solidFill>
              </a:rPr>
              <a:t>Protección de Ventas: </a:t>
            </a:r>
            <a:r>
              <a:rPr sz="1300">
                <a:solidFill>
                  <a:srgbClr val="64748B"/>
                </a:solidFill>
              </a:rPr>
              <a:t>Modelos de venta (Sale y ProductSale) en solo lectura (readonly_fields), impidiendo creación o eliminación directa.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1E293B"/>
                </a:solidFill>
              </a:rPr>
              <a:t>Optimización ORM: </a:t>
            </a:r>
            <a:r>
              <a:rPr sz="1300">
                <a:solidFill>
                  <a:srgbClr val="64748B"/>
                </a:solidFill>
              </a:rPr>
              <a:t>Uso de select_related y autocomplete_fields para evitar consultas N+1 y mejorar el rendimiento UI.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463040"/>
            <a:ext cx="521208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0" y="160020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0F766E"/>
                </a:solidFill>
                <a:latin typeface="Georgia"/>
              </a:defRPr>
            </a:pPr>
            <a:r>
              <a:t>Estructura del Panel Admin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2011680"/>
            <a:ext cx="484632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b="1" sz="1300">
                <a:solidFill>
                  <a:srgbClr val="0F766E"/>
                </a:solidFill>
              </a:rPr>
              <a:t>ClientAdmin: </a:t>
            </a:r>
            <a:r>
              <a:rPr sz="1300">
                <a:solidFill>
                  <a:srgbClr val="64748B"/>
                </a:solidFill>
              </a:rPr>
              <a:t>Lista editable de estados, filtro lateral y búsqueda multi-campo.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0F766E"/>
                </a:solidFill>
              </a:rPr>
              <a:t>ProductTypeAdmin: </a:t>
            </a:r>
            <a:r>
              <a:rPr sz="1300">
                <a:solidFill>
                  <a:srgbClr val="64748B"/>
                </a:solidFill>
              </a:rPr>
              <a:t>Búsqueda por nombre/descripción (base para autocomplete).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0F766E"/>
                </a:solidFill>
              </a:rPr>
              <a:t>ProductAdmin: </a:t>
            </a:r>
            <a:r>
              <a:rPr sz="1300">
                <a:solidFill>
                  <a:srgbClr val="64748B"/>
                </a:solidFill>
              </a:rPr>
              <a:t>Edición rápida de precio/stock, filtro por tipo y autocompletado.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0F766E"/>
                </a:solidFill>
              </a:rPr>
              <a:t>SaleAdmin: </a:t>
            </a:r>
            <a:r>
              <a:rPr sz="1300">
                <a:solidFill>
                  <a:srgbClr val="64748B"/>
                </a:solidFill>
              </a:rPr>
              <a:t>Ficha inmutable con jerarquía de fecha y ProductSaleInline.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0F766E"/>
                </a:solidFill>
              </a:rPr>
              <a:t>ProductSaleAdmin: </a:t>
            </a:r>
            <a:r>
              <a:rPr sz="1300">
                <a:solidFill>
                  <a:srgbClr val="64748B"/>
                </a:solidFill>
              </a:rPr>
              <a:t>Ficha inmutable con enlaces a venta y producto.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100" b="1">
                <a:solidFill>
                  <a:srgbClr val="0F766E"/>
                </a:solidFill>
                <a:latin typeface="Georgia"/>
              </a:defRPr>
            </a:pPr>
            <a:r>
              <a:t>ISS-13 — DJANGO ADMIN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Punto de partida y Creación del Superusuario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63040"/>
            <a:ext cx="1069848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60020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0F766E"/>
                </a:solidFill>
                <a:latin typeface="Georgia"/>
              </a:defRPr>
            </a:pPr>
            <a:r>
              <a:t>Superusuario y Modelo de Seguridad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920240"/>
            <a:ext cx="103327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b="1" sz="1400">
                <a:solidFill>
                  <a:srgbClr val="0F766E"/>
                </a:solidFill>
              </a:defRPr>
            </a:pPr>
            <a:r>
              <a:t>Comando CLI: python manage.py createsuperuser</a:t>
            </a:r>
          </a:p>
          <a:p>
            <a:pPr>
              <a:defRPr sz="1300">
                <a:solidFill>
                  <a:srgbClr val="1E293B"/>
                </a:solidFill>
              </a:defRPr>
            </a:pPr>
            <a:r>
              <a:t>StoreUserManager.create_superuser fuerza status=ACTIVE (is_active=True, is_staff=True, is_superuser=True). Si el superusuario quedara con status=INACTIVE, la regla is_active = (status == RecordStatus.ACTIVE) le impediría iniciar sesión en /admin/.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3749039"/>
            <a:ext cx="10698480" cy="2468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3886199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0F766E"/>
                </a:solidFill>
                <a:latin typeface="Georgia"/>
              </a:defRPr>
            </a:pPr>
            <a:r>
              <a:t>Integración previa en Settings y URLs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206240"/>
            <a:ext cx="10332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b="1" sz="1300">
                <a:solidFill>
                  <a:srgbClr val="1E293B"/>
                </a:solidFill>
              </a:rPr>
              <a:t>INSTALLED_APPS: </a:t>
            </a:r>
            <a:r>
              <a:rPr sz="1300">
                <a:solidFill>
                  <a:srgbClr val="64748B"/>
                </a:solidFill>
              </a:rPr>
              <a:t>django.contrib.admin ya está incluido en config/settings/__init__.py.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1E293B"/>
                </a:solidFill>
              </a:rPr>
              <a:t>URLconf Global: </a:t>
            </a:r>
            <a:r>
              <a:rPr sz="1300">
                <a:solidFill>
                  <a:srgbClr val="64748B"/>
                </a:solidFill>
              </a:rPr>
              <a:t>path('admin/', admin.site.urls) ya está registrado en config/urls.py desde ISS-00.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1E293B"/>
                </a:solidFill>
              </a:rPr>
              <a:t>Autenticación Admin: </a:t>
            </a:r>
            <a:r>
              <a:rPr sz="1300">
                <a:solidFill>
                  <a:srgbClr val="64748B"/>
                </a:solidFill>
              </a:rPr>
              <a:t>El admin de Django utiliza sesiones y cookies CSRF. No utiliza tokens JWT ni cabeceras Bearer.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100" b="1">
                <a:solidFill>
                  <a:srgbClr val="0F766E"/>
                </a:solidFill>
                <a:latin typeface="Georgia"/>
              </a:defRPr>
            </a:pPr>
            <a:r>
              <a:t>ISS-13 — DJANGO ADMIN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Configuración de ClientAdmin (apps/client/admin.py)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63040"/>
            <a:ext cx="1069848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60020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0F766E"/>
                </a:solidFill>
                <a:latin typeface="Georgia"/>
              </a:defRPr>
            </a:pPr>
            <a:r>
              <a:t>Clase ClientAdmin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920240"/>
            <a:ext cx="10332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0F172A"/>
                </a:solidFill>
                <a:latin typeface="Courier New"/>
              </a:defRPr>
            </a:pPr>
            <a:r>
              <a:t>@admin.register(Client)</a:t>
            </a:r>
            <a:br/>
            <a:r>
              <a:t>class ClientAdmin(admin.ModelAdmin):</a:t>
            </a:r>
            <a:br/>
            <a:r>
              <a:t>    list_display = ("name", "email", "phone", "address", "status", "created_at")</a:t>
            </a:r>
            <a:br/>
            <a:r>
              <a:t>    list_filter = ("status",)</a:t>
            </a:r>
            <a:br/>
            <a:r>
              <a:t>    search_fields = ("name", "email", "phone", "address")</a:t>
            </a:r>
            <a:br/>
            <a:r>
              <a:t>    list_editable = ("status",)</a:t>
            </a:r>
            <a:br/>
            <a:r>
              <a:t>    ordering = ("name", "email")</a:t>
            </a:r>
            <a:br/>
            <a:r>
              <a:t>    readonly_fields = ("created_at", "updated_at")</a:t>
            </a:r>
            <a:br/>
            <a:r>
              <a:t>    fieldsets = (</a:t>
            </a:r>
            <a:br/>
            <a:r>
              <a:t>        ("Información del cliente", {"fields": ("name", "email", "phone", "address")}),</a:t>
            </a:r>
            <a:br/>
            <a:r>
              <a:t>        ("Estado", {"fields": ("status",)}),</a:t>
            </a:r>
            <a:br/>
            <a:r>
              <a:t>        ("Auditoría", {"fields": ("created_at", "updated_at"), "classes": ("collapse",)}),</a:t>
            </a:r>
            <a:br/>
            <a:r>
              <a:t>    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100" b="1">
                <a:solidFill>
                  <a:srgbClr val="0F766E"/>
                </a:solidFill>
                <a:latin typeface="Georgia"/>
              </a:defRPr>
            </a:pPr>
            <a:r>
              <a:t>ISS-13 — DJANGO ADMIN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Catálogo: ProductTypeAdmin y ProductAdmin (apps/product/admin.py)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63040"/>
            <a:ext cx="521208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60020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0F766E"/>
                </a:solidFill>
                <a:latin typeface="Georgia"/>
              </a:defRPr>
            </a:pPr>
            <a:r>
              <a:t>ProductTypeAdmin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920240"/>
            <a:ext cx="48463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0F172A"/>
                </a:solidFill>
                <a:latin typeface="Courier New"/>
              </a:defRPr>
            </a:pPr>
            <a:r>
              <a:t>@admin.register(ProductType)</a:t>
            </a:r>
            <a:br/>
            <a:r>
              <a:t>class ProductTypeAdmin(admin.ModelAdmin):</a:t>
            </a:r>
            <a:br/>
            <a:r>
              <a:t>    list_display = ("name", "status", "created_at")</a:t>
            </a:r>
            <a:br/>
            <a:r>
              <a:t>    list_filter = ("status",)</a:t>
            </a:r>
            <a:br/>
            <a:r>
              <a:t>    search_fields = ("name", "description")</a:t>
            </a:r>
            <a:br/>
            <a:r>
              <a:t>    list_editable = ("status",)</a:t>
            </a:r>
            <a:br/>
            <a:r>
              <a:t>    ordering = ("name",)</a:t>
            </a:r>
            <a:br/>
            <a:r>
              <a:t>    readonly_fields = ("created_at", "updated_at")</a:t>
            </a:r>
            <a:br/>
            <a:r>
              <a:t>    fieldsets = (</a:t>
            </a:r>
            <a:br/>
            <a:r>
              <a:t>        (None, {"fields": ("name", "description", "status")}),</a:t>
            </a:r>
            <a:br/>
            <a:r>
              <a:t>        ("Auditoría", {"fields": ("created_at", "updated_at"), "classes": ("collapse",)}),</a:t>
            </a:r>
            <a:br/>
            <a:r>
              <a:t>    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463040"/>
            <a:ext cx="521208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0" y="160020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0F766E"/>
                </a:solidFill>
                <a:latin typeface="Georgia"/>
              </a:defRPr>
            </a:pPr>
            <a:r>
              <a:t>ProductAdmin y Autocompletado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1920240"/>
            <a:ext cx="48463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0F172A"/>
                </a:solidFill>
                <a:latin typeface="Courier New"/>
              </a:defRPr>
            </a:pPr>
            <a:r>
              <a:t>@admin.register(Product)</a:t>
            </a:r>
            <a:br/>
            <a:r>
              <a:t>class ProductAdmin(admin.ModelAdmin):</a:t>
            </a:r>
            <a:br/>
            <a:r>
              <a:t>    list_display = ("name", "product_type", "price", "stock", "status")</a:t>
            </a:r>
            <a:br/>
            <a:r>
              <a:t>    list_filter = ("status", "product_type")</a:t>
            </a:r>
            <a:br/>
            <a:r>
              <a:t>    search_fields = ("name", "description")</a:t>
            </a:r>
            <a:br/>
            <a:r>
              <a:t>    list_editable = ("price", "stock", "status")</a:t>
            </a:r>
            <a:br/>
            <a:r>
              <a:t>    autocomplete_fields = ("product_type",)</a:t>
            </a:r>
            <a:br/>
            <a:r>
              <a:t>    readonly_fields = ("created_at", "updated_at")</a:t>
            </a:r>
            <a:br/>
            <a:br/>
            <a:r>
              <a:t>    def get_queryset(self, request):</a:t>
            </a:r>
            <a:br/>
            <a:r>
              <a:t>        return super().get_queryset(request).select_related("product_type")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100" b="1">
                <a:solidFill>
                  <a:srgbClr val="0F766E"/>
                </a:solidFill>
                <a:latin typeface="Georgia"/>
              </a:defRPr>
            </a:pPr>
            <a:r>
              <a:t>ISS-13 — DJANGO ADMIN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Ventas Inmutables: SaleAdmin e Inlines (apps/sale/admin.py)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63040"/>
            <a:ext cx="521208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60020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0F766E"/>
                </a:solidFill>
                <a:latin typeface="Georgia"/>
              </a:defRPr>
            </a:pPr>
            <a:r>
              <a:t>ProductSaleInline (Lectura)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920240"/>
            <a:ext cx="48463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0F172A"/>
                </a:solidFill>
                <a:latin typeface="Courier New"/>
              </a:defRPr>
            </a:pPr>
            <a:r>
              <a:t>class ProductSaleInline(admin.TabularInline):</a:t>
            </a:r>
            <a:br/>
            <a:r>
              <a:t>    model = ProductSale</a:t>
            </a:r>
            <a:br/>
            <a:r>
              <a:t>    extra = 0</a:t>
            </a:r>
            <a:br/>
            <a:r>
              <a:t>    can_delete = False</a:t>
            </a:r>
            <a:br/>
            <a:r>
              <a:t>    show_change_link = True</a:t>
            </a:r>
            <a:br/>
            <a:r>
              <a:t>    fields = ("product", "quantity", "unit_price", "line_total", "status")</a:t>
            </a:r>
            <a:br/>
            <a:r>
              <a:t>    readonly_fields = ("product", "quantity", "unit_price", "line_total", "status")</a:t>
            </a:r>
            <a:br/>
            <a:br/>
            <a:r>
              <a:t>    def has_add_permission(self, request, obj=None):</a:t>
            </a:r>
            <a:br/>
            <a:r>
              <a:t>        return False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463040"/>
            <a:ext cx="521208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0" y="1600200"/>
            <a:ext cx="4846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0F766E"/>
                </a:solidFill>
                <a:latin typeface="Georgia"/>
              </a:defRPr>
            </a:pPr>
            <a:r>
              <a:t>SaleAdmin (Protección de Integridad)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1920240"/>
            <a:ext cx="48463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0F172A"/>
                </a:solidFill>
                <a:latin typeface="Courier New"/>
              </a:defRPr>
            </a:pPr>
            <a:r>
              <a:t>@admin.register(Sale)</a:t>
            </a:r>
            <a:br/>
            <a:r>
              <a:t>class SaleAdmin(admin.ModelAdmin):</a:t>
            </a:r>
            <a:br/>
            <a:r>
              <a:t>    list_display = ("id", "client", "sale_date", "total", "status")</a:t>
            </a:r>
            <a:br/>
            <a:r>
              <a:t>    date_hierarchy = "sale_date"</a:t>
            </a:r>
            <a:br/>
            <a:r>
              <a:t>    readonly_fields = ("client", "sale_date", "subtotal", "tax", "discounts", "total", "status")</a:t>
            </a:r>
            <a:br/>
            <a:r>
              <a:t>    inlines = (ProductSaleInline,)</a:t>
            </a:r>
            <a:br/>
            <a:br/>
            <a:r>
              <a:t>    def has_add_permission(self, request):</a:t>
            </a:r>
            <a:br/>
            <a:r>
              <a:t>        return False</a:t>
            </a:r>
            <a:br/>
            <a:br/>
            <a:r>
              <a:t>    def has_delete_permission(self, request, obj=None):</a:t>
            </a:r>
            <a:br/>
            <a:r>
              <a:t>        return False</a:t>
            </a:r>
            <a:br/>
            <a:br/>
            <a:r>
              <a:t>    def get_queryset(self, request):</a:t>
            </a:r>
            <a:br/>
            <a:r>
              <a:t>        return super().get_queryset(request).select_related("client")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100" b="1">
                <a:solidFill>
                  <a:srgbClr val="0F766E"/>
                </a:solidFill>
                <a:latin typeface="Georgia"/>
              </a:defRPr>
            </a:pPr>
            <a:r>
              <a:t>ISS-13 — DJANGO ADMIN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Reglas de Arquitectura e Invariantes del Admin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63040"/>
            <a:ext cx="1069848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60020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0F766E"/>
                </a:solidFill>
                <a:latin typeface="Georgia"/>
              </a:defRPr>
            </a:pPr>
            <a:r>
              <a:t>Principios de Diseño del Panel Admin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920240"/>
            <a:ext cx="10332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b="1" sz="1400">
                <a:solidFill>
                  <a:srgbClr val="0F766E"/>
                </a:solidFill>
              </a:rPr>
              <a:t>• No Crear Ventas desde Admin: </a:t>
            </a:r>
            <a:r>
              <a:rPr sz="1300">
                <a:solidFill>
                  <a:srgbClr val="1E293B"/>
                </a:solidFill>
              </a:rPr>
              <a:t>La venta exige lógica de negocio compleja (bloqueo pesimista, precio histórico, descuento de stock). Permitir crearlas en Admin omitiría esa transacción.</a:t>
            </a:r>
          </a:p>
          <a:p>
            <a:pPr>
              <a:spcAft>
                <a:spcPts val="1200"/>
              </a:spcAft>
            </a:pPr>
            <a:r>
              <a:rPr b="1" sz="1400">
                <a:solidFill>
                  <a:srgbClr val="0F766E"/>
                </a:solidFill>
              </a:rPr>
              <a:t>• No Borrar Ventas desde Admin: </a:t>
            </a:r>
            <a:r>
              <a:rPr sz="1300">
                <a:solidFill>
                  <a:srgbClr val="1E293B"/>
                </a:solidFill>
              </a:rPr>
              <a:t>has_delete_permission = False evita borrados físicos que alteren la contabilidad e inventario.</a:t>
            </a:r>
          </a:p>
          <a:p>
            <a:pPr>
              <a:spcAft>
                <a:spcPts val="1200"/>
              </a:spcAft>
            </a:pPr>
            <a:r>
              <a:rPr b="1" sz="1400">
                <a:solidFill>
                  <a:srgbClr val="0F766E"/>
                </a:solidFill>
              </a:rPr>
              <a:t>• Optimización ORM Mandatory: </a:t>
            </a:r>
            <a:r>
              <a:rPr sz="1300">
                <a:solidFill>
                  <a:srgbClr val="1E293B"/>
                </a:solidFill>
              </a:rPr>
              <a:t>get_queryset con select_related('client') en SaleAdmin y select_related('product_type') en ProductAdmin evita consultas N+1 al renderizar listas.</a:t>
            </a:r>
          </a:p>
          <a:p>
            <a:pPr>
              <a:spcAft>
                <a:spcPts val="1200"/>
              </a:spcAft>
            </a:pPr>
            <a:r>
              <a:rPr b="1" sz="1400">
                <a:solidFill>
                  <a:srgbClr val="0F766E"/>
                </a:solidFill>
              </a:rPr>
              <a:t>• Requisito de Autocompletado: </a:t>
            </a:r>
            <a:r>
              <a:rPr sz="1300">
                <a:solidFill>
                  <a:srgbClr val="1E293B"/>
                </a:solidFill>
              </a:rPr>
              <a:t>autocomplete_fields = ('product_type',) en ProductAdmin exige que ProductTypeAdmin defina search_fields; de lo contrario Django Lanza un SystemCheckError.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100" b="1">
                <a:solidFill>
                  <a:srgbClr val="0F766E"/>
                </a:solidFill>
                <a:latin typeface="Georgia"/>
              </a:defRPr>
            </a:pPr>
            <a:r>
              <a:t>ISS-13 — DJANGO ADMIN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Criterios de Aceptación, Evidencias y GATE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63040"/>
            <a:ext cx="1069848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60020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0F766E"/>
                </a:solidFill>
                <a:latin typeface="Georgia"/>
              </a:defRPr>
            </a:pPr>
            <a:r>
              <a:t>Compuerta de Calidad (GATE)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920240"/>
            <a:ext cx="10332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0F766E"/>
                </a:solidFill>
                <a:latin typeface="Courier New"/>
              </a:defRPr>
            </a:pPr>
            <a:r>
              <a:t>CRITERIO     | VERIFICACIÓN                                            | EVIDENCIA            | RESULTADO</a:t>
            </a:r>
          </a:p>
          <a:p>
            <a:pPr>
              <a:spcAft>
                <a:spcPts val="600"/>
              </a:spcAft>
              <a:defRPr sz="1100">
                <a:solidFill>
                  <a:srgbClr val="0F172A"/>
                </a:solidFill>
                <a:latin typeface="Courier New"/>
              </a:defRPr>
            </a:pPr>
            <a:r>
              <a:t>AC-13-01     | Client, ProductType, Product, Sale y ProductSale registrados | revisión admin.py    | PASS</a:t>
            </a:r>
          </a:p>
          <a:p>
            <a:pPr>
              <a:spcAft>
                <a:spcPts val="600"/>
              </a:spcAft>
              <a:defRPr sz="1100">
                <a:solidFill>
                  <a:srgbClr val="0F172A"/>
                </a:solidFill>
                <a:latin typeface="Courier New"/>
              </a:defRPr>
            </a:pPr>
            <a:r>
              <a:t>AC-13-02     | Formulario de cliente agrupa campos y no pide password  | client/admin.py      | PASS</a:t>
            </a:r>
          </a:p>
          <a:p>
            <a:pPr>
              <a:spcAft>
                <a:spcPts val="600"/>
              </a:spcAft>
              <a:defRPr sz="1100">
                <a:solidFill>
                  <a:srgbClr val="0F172A"/>
                </a:solidFill>
                <a:latin typeface="Courier New"/>
              </a:defRPr>
            </a:pPr>
            <a:r>
              <a:t>AC-13-03     | Producto lista price y stock, no marca ni quantity      | product/admin.py     | PASS</a:t>
            </a:r>
          </a:p>
          <a:p>
            <a:pPr>
              <a:spcAft>
                <a:spcPts val="600"/>
              </a:spcAft>
              <a:defRPr sz="1100">
                <a:solidFill>
                  <a:srgbClr val="0F172A"/>
                </a:solidFill>
                <a:latin typeface="Courier New"/>
              </a:defRPr>
            </a:pPr>
            <a:r>
              <a:t>AC-13-04     | Venta no se agrega ni borra en admin, inline no crea líneas | sale/admin.py        | PASS</a:t>
            </a:r>
          </a:p>
          <a:p>
            <a:pPr>
              <a:spcAft>
                <a:spcPts val="600"/>
              </a:spcAft>
              <a:defRPr sz="1100">
                <a:solidFill>
                  <a:srgbClr val="0F172A"/>
                </a:solidFill>
                <a:latin typeface="Courier New"/>
              </a:defRPr>
            </a:pPr>
            <a:r>
              <a:t>AC-13-05     | python manage.py check sin observaciones                | EVI-13-01 (PASS)     | PASS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